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1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Avg Monthly Rent (€)</c:v>
                </c:pt>
              </c:strCache>
            </c:strRef>
          </c:tx>
          <c:spPr>
            <a:solidFill>
              <a:srgbClr val="065A8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21B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City Centre</c:v>
                  </c:pt>
                  <c:pt idx="1">
                    <c:v>Salthill</c:v>
                  </c:pt>
                  <c:pt idx="2">
                    <c:v>Knocknacarra</c:v>
                  </c:pt>
                  <c:pt idx="3">
                    <c:v>Oranmore</c:v>
                  </c:pt>
                  <c:pt idx="4">
                    <c:v>Moycullen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1850</c:v>
                </c:pt>
                <c:pt idx="1">
                  <c:v>1750</c:v>
                </c:pt>
                <c:pt idx="2">
                  <c:v>1550</c:v>
                </c:pt>
                <c:pt idx="3">
                  <c:v>1380</c:v>
                </c:pt>
                <c:pt idx="4">
                  <c:v>1250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21B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3E5C76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3E5C76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21B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0" y="0"/>
            <a:ext cx="3840480" cy="51435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583680" y="0"/>
            <a:ext cx="2560320" cy="514350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02920" y="2395728"/>
            <a:ext cx="3291840" cy="64008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822960"/>
            <a:ext cx="4572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Moving to Galway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502920" y="205740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dirty="0">
                <a:solidFill>
                  <a:srgbClr val="9DBEB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 2026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02920" y="2606040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complete guide to areas, costs,</a:t>
            </a:r>
            <a:endParaRPr lang="en-US" sz="1400" dirty="0"/>
          </a:p>
          <a:p>
            <a:pPr algn="l" indent="0" marL="0">
              <a:buNone/>
            </a:pPr>
            <a:r>
              <a:rPr lang="en-US" sz="14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commutes and a smooth relocation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02920" y="470916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B8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localmovers.ie  |  Ireland's Relocation Specialists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400800" y="1463040"/>
            <a:ext cx="2560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Galway</a:t>
            </a:r>
            <a:endParaRPr lang="en-US" sz="2600" dirty="0"/>
          </a:p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City</a:t>
            </a:r>
            <a:endParaRPr lang="en-US" sz="260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35240" y="502920"/>
            <a:ext cx="6400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21B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Jobs &amp; Economy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growing employment hub with a broad range of sectors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65760" y="10972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1B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Employment Sectors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65760" y="150876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 &amp; IT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383280" y="1581912"/>
            <a:ext cx="5029200" cy="182880"/>
          </a:xfrm>
          <a:prstGeom prst="rect">
            <a:avLst/>
          </a:prstGeom>
          <a:solidFill>
            <a:srgbClr val="E2ECF3"/>
          </a:solidFill>
          <a:ln w="12700">
            <a:solidFill>
              <a:srgbClr val="E2ECF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383280" y="1581912"/>
            <a:ext cx="4123944" cy="18288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549640" y="150876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82%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65760" y="2130552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 Sciences / Pharma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383280" y="2203704"/>
            <a:ext cx="5029200" cy="182880"/>
          </a:xfrm>
          <a:prstGeom prst="rect">
            <a:avLst/>
          </a:prstGeom>
          <a:solidFill>
            <a:srgbClr val="E2ECF3"/>
          </a:solidFill>
          <a:ln w="12700">
            <a:solidFill>
              <a:srgbClr val="E2ECF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383280" y="2203704"/>
            <a:ext cx="3520440" cy="18288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549640" y="213055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70%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65760" y="2752344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Education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383280" y="2825496"/>
            <a:ext cx="5029200" cy="182880"/>
          </a:xfrm>
          <a:prstGeom prst="rect">
            <a:avLst/>
          </a:prstGeom>
          <a:solidFill>
            <a:srgbClr val="E2ECF3"/>
          </a:solidFill>
          <a:ln w="12700">
            <a:solidFill>
              <a:srgbClr val="E2ECF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383280" y="2825496"/>
            <a:ext cx="3017520" cy="182880"/>
          </a:xfrm>
          <a:prstGeom prst="rect">
            <a:avLst/>
          </a:prstGeom>
          <a:solidFill>
            <a:srgbClr val="4AADCA"/>
          </a:solidFill>
          <a:ln w="12700">
            <a:solidFill>
              <a:srgbClr val="4AADC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49640" y="2752344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AD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60%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65760" y="3374136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Tourism &amp; Hospitality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383280" y="3447288"/>
            <a:ext cx="5029200" cy="182880"/>
          </a:xfrm>
          <a:prstGeom prst="rect">
            <a:avLst/>
          </a:prstGeom>
          <a:solidFill>
            <a:srgbClr val="E2ECF3"/>
          </a:solidFill>
          <a:ln w="12700">
            <a:solidFill>
              <a:srgbClr val="E2ECF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383280" y="3447288"/>
            <a:ext cx="2766060" cy="182880"/>
          </a:xfrm>
          <a:prstGeom prst="rect">
            <a:avLst/>
          </a:prstGeom>
          <a:solidFill>
            <a:srgbClr val="5BC8AF"/>
          </a:solidFill>
          <a:ln w="12700">
            <a:solidFill>
              <a:srgbClr val="5BC8A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549640" y="3374136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BC8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55%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65760" y="3995928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Creative &amp; Arts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3383280" y="4069080"/>
            <a:ext cx="5029200" cy="182880"/>
          </a:xfrm>
          <a:prstGeom prst="rect">
            <a:avLst/>
          </a:prstGeom>
          <a:solidFill>
            <a:srgbClr val="E2ECF3"/>
          </a:solidFill>
          <a:ln w="12700">
            <a:solidFill>
              <a:srgbClr val="E2ECF3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383280" y="4069080"/>
            <a:ext cx="2011680" cy="18288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549640" y="3995928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365760" y="4572000"/>
            <a:ext cx="8412480" cy="411480"/>
          </a:xfrm>
          <a:prstGeom prst="rect">
            <a:avLst/>
          </a:prstGeom>
          <a:solidFill>
            <a:srgbClr val="021B3B"/>
          </a:solidFill>
          <a:ln w="12700">
            <a:solidFill>
              <a:srgbClr val="021B3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02920" y="45720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📍  Galway Technology Park and IDA Business Parks are the city's main employment hubs for international companies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21B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Seasonality &amp; Lifestyle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74980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around Galway's rhythms — universities, festivals and Atlantic weather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65760" y="1188720"/>
            <a:ext cx="406908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1188720"/>
            <a:ext cx="4069080" cy="36576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75488" y="118872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Sept–June  ·  University Calendar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75488" y="1627632"/>
            <a:ext cx="3840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NUI Galway and ATU bring 30,000+ students. Traffic, rental competition and parking all peak during term time.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709160" y="1188720"/>
            <a:ext cx="406908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709160" y="1188720"/>
            <a:ext cx="4069080" cy="36576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18888" y="118872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July  ·  Galway International Arts Festival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818888" y="1627632"/>
            <a:ext cx="3840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city's biggest annual event draws huge crowds. Book accommodation and plan transport well in advance.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65760" y="3017520"/>
            <a:ext cx="406908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3017520"/>
            <a:ext cx="4069080" cy="36576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5488" y="301752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July  ·  Galway Races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75488" y="3456432"/>
            <a:ext cx="3840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of Europe's most popular horse racing festivals. City fills to capacity for a full week.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709160" y="3017520"/>
            <a:ext cx="406908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709160" y="3017520"/>
            <a:ext cx="4069080" cy="365760"/>
          </a:xfrm>
          <a:prstGeom prst="rect">
            <a:avLst/>
          </a:prstGeom>
          <a:solidFill>
            <a:srgbClr val="5BC8AF"/>
          </a:solidFill>
          <a:ln w="12700">
            <a:solidFill>
              <a:srgbClr val="5BC8A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18888" y="301752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Year  ·  Atlantic Weather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818888" y="3456432"/>
            <a:ext cx="3840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 mild but changeable conditions. Coastal and rural locations are windier and wetter — factor this into your commute planning.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21B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When Does Storage Help?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74980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common Galway move scenarios where storage genuinely earns its keep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65760" y="1234440"/>
            <a:ext cx="502920" cy="105156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1234440"/>
            <a:ext cx="502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21B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05840" y="128016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Timing Gap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05840" y="1636776"/>
            <a:ext cx="7680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Selling in another county and moving out before your Galway property is ready? Storage keeps your belongings safe and avoids a double move into temporary accommodation.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65760" y="2468880"/>
            <a:ext cx="502920" cy="105156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2468880"/>
            <a:ext cx="502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21B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005840" y="251460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Renovation Works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005840" y="2871216"/>
            <a:ext cx="7680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Moving into an older or coastal property needing damp-proofing, insulation or building work? Store furniture until the rooms are ready to furnish safely.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65760" y="3703320"/>
            <a:ext cx="502920" cy="1051560"/>
          </a:xfrm>
          <a:prstGeom prst="rect">
            <a:avLst/>
          </a:prstGeom>
          <a:solidFill>
            <a:srgbClr val="5BC8AF"/>
          </a:solidFill>
          <a:ln w="12700">
            <a:solidFill>
              <a:srgbClr val="5BC8A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5760" y="3703320"/>
            <a:ext cx="502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21B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005840" y="374904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Downsizing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005840" y="4105656"/>
            <a:ext cx="7680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Moving from a large home in another county into a more compact Galway city property? Storage gives you time to decide what to keep, sell or donate — without the pressure of a single weekend.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28600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21B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Much Storage Space Do You Need?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005840"/>
            <a:ext cx="8229600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005840"/>
            <a:ext cx="2011680" cy="1170432"/>
          </a:xfrm>
          <a:prstGeom prst="rect">
            <a:avLst/>
          </a:prstGeom>
          <a:solidFill>
            <a:srgbClr val="4AADCA"/>
          </a:solidFill>
          <a:ln w="12700">
            <a:solidFill>
              <a:srgbClr val="4AADC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005840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Unit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457200" y="155448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1-bed or compact 2-bed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606040" y="1188720"/>
            <a:ext cx="5897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small container. Works best when you have already decluttered before the move.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2331720"/>
            <a:ext cx="8229600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7200" y="2331720"/>
            <a:ext cx="2011680" cy="1170432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2331720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 Unit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57200" y="288036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2–3 bed house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606040" y="2514600"/>
            <a:ext cx="5897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container or modest unit. Covers the essentials plus moderate garden / outdoor equipment.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3657600"/>
            <a:ext cx="8229600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57200" y="3657600"/>
            <a:ext cx="2011680" cy="1170432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3657600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Container(s)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57200" y="420624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3–4 bed house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2606040" y="3840480"/>
            <a:ext cx="5897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or more full containers depending on accumulated furniture, equipment and belongings.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57200" y="4709160"/>
            <a:ext cx="8229600" cy="338328"/>
          </a:xfrm>
          <a:prstGeom prst="rect">
            <a:avLst/>
          </a:prstGeom>
          <a:solidFill>
            <a:srgbClr val="FEF3DC"/>
          </a:solidFill>
          <a:ln w="12700">
            <a:solidFill>
              <a:srgbClr val="FEF3D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57200" y="4709160"/>
            <a:ext cx="54864" cy="338328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0080" y="4709160"/>
            <a:ext cx="7909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21B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 tip: A pre-move survey — in person or by video — gives you an accurate volume estimate so you are not paying for empty air or running out of room on moving day.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28600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21B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Local Movers Coordinates Your Move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provider for collection, storage and delivery — simpler and safer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65760" y="1234440"/>
            <a:ext cx="406908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371600"/>
            <a:ext cx="502920" cy="502920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3716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143000" y="1399032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1B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Inventory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1920240"/>
            <a:ext cx="3749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survey creates a complete list of your belongings, labelled by room and priority.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709160" y="1234440"/>
            <a:ext cx="406908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846320" y="1371600"/>
            <a:ext cx="502920" cy="502920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46320" y="13716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486400" y="1399032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1B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Containerised Storage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892040" y="1920240"/>
            <a:ext cx="3749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Items are loaded once, sealed into containers in a secure warehouse and kept together.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65760" y="3017520"/>
            <a:ext cx="406908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02920" y="3154680"/>
            <a:ext cx="502920" cy="502920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2920" y="31546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143000" y="3182112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1B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Flexible Delivery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548640" y="3703320"/>
            <a:ext cx="3749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your Galway home is ready, we bring everything in a single delivery — no extra handling.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709160" y="3017520"/>
            <a:ext cx="406908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846320" y="3154680"/>
            <a:ext cx="502920" cy="502920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46320" y="31546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486400" y="3182112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1B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 Changes Covered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892040" y="3703320"/>
            <a:ext cx="3749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your move dates shift — common with chain-dependent moves — we adjust storage and delivery within one system.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21B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Galway Move Checklist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74980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actions to plan before, during and after your move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20040" y="1188720"/>
            <a:ext cx="269748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188720"/>
            <a:ext cx="2697480" cy="41148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1188720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Weeks Before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1719072"/>
            <a:ext cx="237744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Shortlist areas and visit in person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quotes from moving companies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a pre-move survey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schools if moving with children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200400" y="1188720"/>
            <a:ext cx="269748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00400" y="1188720"/>
            <a:ext cx="2697480" cy="41148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91840" y="1188720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Weeks Before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383280" y="1719072"/>
            <a:ext cx="237744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your mover and storage dates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Notify utilities, bank, employer, GP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Begin decluttering — sell, donate or store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Arrange key handover dates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080760" y="1188720"/>
            <a:ext cx="269748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080760" y="1188720"/>
            <a:ext cx="2697480" cy="41148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172200" y="1188720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Moving Week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263640" y="1719072"/>
            <a:ext cx="237744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delivery slots with mover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 an essentials box for first night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a final walkthrough of old property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Meter readings in and out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21B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0" y="0"/>
            <a:ext cx="3200400" cy="51435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0" y="0"/>
            <a:ext cx="1828800" cy="514350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2286000"/>
            <a:ext cx="2926080" cy="64008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640080"/>
            <a:ext cx="53035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Ready to Make</a:t>
            </a:r>
            <a:endParaRPr lang="en-US" sz="3800" dirty="0"/>
          </a:p>
          <a:p>
            <a:pPr algn="l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Move?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457200" y="2423160"/>
            <a:ext cx="5212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Movers specialises in moves to and from</a:t>
            </a:r>
            <a:endParaRPr lang="en-US" sz="1400" dirty="0"/>
          </a:p>
          <a:p>
            <a:pPr algn="l" indent="0" marL="0">
              <a:buNone/>
            </a:pPr>
            <a:r>
              <a:rPr lang="en-US" sz="14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Galway across all counties in Ireland.</a:t>
            </a:r>
            <a:endParaRPr lang="en-US" sz="1400" dirty="0"/>
          </a:p>
          <a:p>
            <a:pPr algn="l" indent="0" marL="0">
              <a:buNone/>
            </a:pPr>
            <a:endParaRPr lang="en-US" sz="1400" dirty="0"/>
          </a:p>
          <a:p>
            <a:pPr algn="l" indent="0" marL="0">
              <a:buNone/>
            </a:pPr>
            <a:r>
              <a:rPr lang="en-US" sz="14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a free pre-move survey and quote today.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3840480"/>
            <a:ext cx="3474720" cy="77724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3840480"/>
            <a:ext cx="3474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21B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localmovers.ie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126480" y="1645920"/>
            <a:ext cx="2651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Talk to us about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Galway move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126480" y="2651760"/>
            <a:ext cx="2651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survey · No obligation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 · Store · Deliver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021B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Galway?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365760" y="86868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compact coastal city with culture, community and career opportunities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371600"/>
            <a:ext cx="260604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371600"/>
            <a:ext cx="64008" cy="141732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444752"/>
            <a:ext cx="2331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~80K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548640" y="201168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21B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City Population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233172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8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Compact &amp; walkable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46120" y="1371600"/>
            <a:ext cx="260604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46120" y="1371600"/>
            <a:ext cx="64008" cy="141732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429000" y="1444752"/>
            <a:ext cx="2331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 hrs</a:t>
            </a: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3429000" y="201168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21B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Dublin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429000" y="233172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8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train or coach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126480" y="1371600"/>
            <a:ext cx="260604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126480" y="1371600"/>
            <a:ext cx="64008" cy="141732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09360" y="1444752"/>
            <a:ext cx="2331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#1</a:t>
            </a:r>
            <a:endParaRPr lang="en-US" sz="3200" dirty="0"/>
          </a:p>
        </p:txBody>
      </p:sp>
      <p:sp>
        <p:nvSpPr>
          <p:cNvPr id="18" name="Text 16"/>
          <p:cNvSpPr/>
          <p:nvPr/>
        </p:nvSpPr>
        <p:spPr>
          <a:xfrm>
            <a:off x="6309360" y="201168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21B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Arts &amp; Culture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309360" y="233172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8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 of Ireland hub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65760" y="30175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21B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is Galway a great fit for?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365760" y="3429000"/>
            <a:ext cx="4023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&amp; academics (NUI Galway, GMIT)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 &amp; pharma professionals (IDA-backed employers)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Creatives &amp; arts sector workers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663440" y="3429000"/>
            <a:ext cx="4023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Families seeking space outside Dublin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Expats wanting Atlantic coast lifestyle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workers wanting city amenities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21B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Where to Live in Galway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distinct living zones — each with its own character and trade-offs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20040" y="1234440"/>
            <a:ext cx="1920240" cy="265176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2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320040" y="1298448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21B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320040" y="192024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21B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City Centre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20040" y="237744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21B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Walkable, vibrant, compact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468880" y="1234440"/>
            <a:ext cx="1920240" cy="2651760"/>
          </a:xfrm>
          <a:prstGeom prst="rect">
            <a:avLst/>
          </a:prstGeom>
          <a:solidFill>
            <a:srgbClr val="4AADCA">
              <a:alpha val="70000"/>
            </a:srgbClr>
          </a:solidFill>
          <a:ln w="12700">
            <a:solidFill>
              <a:srgbClr val="4AADCA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2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468880" y="1298448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2468880" y="192024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Suburban Belt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468880" y="237744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A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Family-friendly estates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617720" y="1234440"/>
            <a:ext cx="1920240" cy="2651760"/>
          </a:xfrm>
          <a:prstGeom prst="rect">
            <a:avLst/>
          </a:prstGeom>
          <a:solidFill>
            <a:srgbClr val="5BC8AF">
              <a:alpha val="70000"/>
            </a:srgbClr>
          </a:solidFill>
          <a:ln w="12700">
            <a:solidFill>
              <a:srgbClr val="5BC8AF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2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617720" y="1298448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4617720" y="192024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Commuter Towns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617720" y="237744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A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Space &amp; better value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766560" y="1234440"/>
            <a:ext cx="1920240" cy="2651760"/>
          </a:xfrm>
          <a:prstGeom prst="rect">
            <a:avLst/>
          </a:prstGeom>
          <a:solidFill>
            <a:srgbClr val="8CA0AD">
              <a:alpha val="70000"/>
            </a:srgbClr>
          </a:solidFill>
          <a:ln w="12700">
            <a:solidFill>
              <a:srgbClr val="8CA0AD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2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766560" y="1298448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6766560" y="192024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Rural &amp; Coastal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766560" y="237744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A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Scenery &amp; community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57200" y="42519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zone explored in detail on the following slides →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21B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 — City Centre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74980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Eyre Square · Latin Quarter · West End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388620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188720"/>
            <a:ext cx="3886200" cy="41148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188720"/>
            <a:ext cx="3886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94360" y="1691640"/>
            <a:ext cx="356616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in or near the city centre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Walking, cycling and bus commuters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Those who socialise &amp; eat out regularly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Culture lovers — arts, music, festivals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who want to park the car for the week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800600" y="1188720"/>
            <a:ext cx="388620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800600" y="1188720"/>
            <a:ext cx="3886200" cy="41148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00600" y="1188720"/>
            <a:ext cx="3886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HOUSING &amp; TRADE-OFFS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937760" y="1691640"/>
            <a:ext cx="356616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Mainly apartments, townhouses &amp; terraced homes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per-sq-metre vs suburbs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Minimal parking — driveway rare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or no garden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Vibrant but busy — less quiet streets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21B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— Suburban Galway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74980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Knocknacarra · Salthill · Rahoon · Doughiska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65760" y="1234440"/>
            <a:ext cx="406908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234440"/>
            <a:ext cx="73152" cy="160020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37160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1B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Knocknacarra &amp; Rahoon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1737360"/>
            <a:ext cx="3749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Popular with families. Estates, schools and retail parks. Semi-detached &amp; detached houses with gardens.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709160" y="1234440"/>
            <a:ext cx="406908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09160" y="1234440"/>
            <a:ext cx="73152" cy="160020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92040" y="137160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1B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Salthill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892040" y="1737360"/>
            <a:ext cx="3749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 coastal suburb with seafront promenade, beaches and sea views. Higher prices but great transport.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65760" y="3017520"/>
            <a:ext cx="406908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65760" y="3017520"/>
            <a:ext cx="73152" cy="160020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315468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1B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Doughiska &amp; East Galway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3520440"/>
            <a:ext cx="3749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 access to business parks and the Dublin road. Ideal for regular commuters and frequent travellers.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709160" y="3017520"/>
            <a:ext cx="406908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709160" y="3017520"/>
            <a:ext cx="73152" cy="160020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92040" y="315468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1B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Suburbs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892040" y="3520440"/>
            <a:ext cx="3749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space and parking than city centre. Regular buses into town within 10–20 mins. Good schools nearby.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4AADCA"/>
          </a:solidFill>
          <a:ln w="12700">
            <a:solidFill>
              <a:srgbClr val="4AADC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21B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— Commuter Towns &amp; Villages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74980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AD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Oranmore · Claregalway · Moycullen · Barna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20040" y="1188720"/>
            <a:ext cx="269748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188720"/>
            <a:ext cx="2697480" cy="457200"/>
          </a:xfrm>
          <a:prstGeom prst="rect">
            <a:avLst/>
          </a:prstGeom>
          <a:solidFill>
            <a:srgbClr val="4AADCA"/>
          </a:solidFill>
          <a:ln w="12700">
            <a:solidFill>
              <a:srgbClr val="4AADC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118872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Oranmore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11480" y="1719072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8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Fast-growing · great links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2103120"/>
            <a:ext cx="2423160" cy="2514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road &amp; bus connections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Newer housing estates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Popular with Dublin movers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 local services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00400" y="1188720"/>
            <a:ext cx="269748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0" y="1188720"/>
            <a:ext cx="2697480" cy="457200"/>
          </a:xfrm>
          <a:prstGeom prst="rect">
            <a:avLst/>
          </a:prstGeom>
          <a:solidFill>
            <a:srgbClr val="4AADCA"/>
          </a:solidFill>
          <a:ln w="12700">
            <a:solidFill>
              <a:srgbClr val="4AADC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91840" y="118872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Claregalway &amp; Moycullen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291840" y="1719072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8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Village character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337560" y="2103120"/>
            <a:ext cx="2423160" cy="2514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 of new estates &amp; older homes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Family-friendly community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school &amp; shop access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Quieter pace of life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080760" y="1188720"/>
            <a:ext cx="269748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080760" y="1188720"/>
            <a:ext cx="2697480" cy="457200"/>
          </a:xfrm>
          <a:prstGeom prst="rect">
            <a:avLst/>
          </a:prstGeom>
          <a:solidFill>
            <a:srgbClr val="4AADCA"/>
          </a:solidFill>
          <a:ln w="12700">
            <a:solidFill>
              <a:srgbClr val="4AADC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172200" y="118872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Barna &amp; Coastal Villages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172200" y="1719072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8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 access · scenic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217920" y="2103120"/>
            <a:ext cx="2423160" cy="2514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Quieter lifestyle with coast nearby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community feel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reliance on a car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Longer journeys for some services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21B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— Rural &amp; Coastal Galway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Space, scenery and community — with important trade-offs to plan for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57200" y="1234440"/>
            <a:ext cx="3886200" cy="356616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234440"/>
            <a:ext cx="3886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APPEAL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94360" y="1737360"/>
            <a:ext cx="356616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Wild Atlantic Way on your doorstep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of Ireland's best scenery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Peace, quiet and wide open space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community ties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property prices in many areas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800600" y="1234440"/>
            <a:ext cx="3886200" cy="3566160"/>
          </a:xfrm>
          <a:prstGeom prst="rect">
            <a:avLst/>
          </a:prstGeom>
          <a:solidFill>
            <a:srgbClr val="3E5C76"/>
          </a:solidFill>
          <a:ln w="12700">
            <a:solidFill>
              <a:srgbClr val="3E5C7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800600" y="1234440"/>
            <a:ext cx="3886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FOR THESE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937760" y="1737360"/>
            <a:ext cx="356616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Longer drives for shops &amp; services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weather exposure (Atlantic coast)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 run planning essential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Healthcare access takes more planning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9DB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 remote workers or local employment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21B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Area Comparison at a Glance</a:t>
            </a:r>
            <a:endParaRPr lang="en-US" sz="30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68680"/>
          <a:ext cx="8412480" cy="4023360"/>
        </p:xfrm>
        <a:graphic>
          <a:graphicData uri="http://schemas.openxmlformats.org/drawingml/2006/table">
            <a:tbl>
              <a:tblPr/>
              <a:tblGrid>
                <a:gridCol w="1645920"/>
                <a:gridCol w="1828800"/>
                <a:gridCol w="1463040"/>
                <a:gridCol w="2103120"/>
                <a:gridCol w="1371600"/>
              </a:tblGrid>
              <a:tr h="53035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Area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Housing Type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Commute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Best For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 Needed?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City Centre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Apartments, terraced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Walk / cycle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Singles, young professionals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Optional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Salthill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Mixed, semi-det.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5–10 min drive / bus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Coastal lifestyle lovers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Useful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Knocknacarra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Semi &amp; detached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10–15 min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Families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Oranmore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New estates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15–20 min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Dublin relocators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Moycullen / Barna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Mixed, rural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20–30 min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Space-seekers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Essential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Rural County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Houses, cottages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30+ min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Remote workers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Essential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D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21B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Housing Costs in Galway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74980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Galway compares — and how far your budget goes in each area</a:t>
            </a:r>
            <a:endParaRPr lang="en-US" sz="13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365760" y="1188720"/>
          <a:ext cx="5120640" cy="35661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5852160" y="1188720"/>
            <a:ext cx="288036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5852160" y="1188720"/>
            <a:ext cx="64008" cy="109728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035040" y="123444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~20–35%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6035040" y="169164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21B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than Dublin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035040" y="1956816"/>
            <a:ext cx="25603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8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comparable property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5852160" y="2423160"/>
            <a:ext cx="288036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5852160" y="2423160"/>
            <a:ext cx="64008" cy="109728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035040" y="246888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€1,250+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6035040" y="292608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21B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1-bed city centre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035040" y="3191256"/>
            <a:ext cx="25603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8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month average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852160" y="3657600"/>
            <a:ext cx="288036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5852160" y="3657600"/>
            <a:ext cx="64008" cy="109728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035040" y="370332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Better value</a:t>
            </a:r>
            <a:endParaRPr lang="en-US" sz="2400" dirty="0"/>
          </a:p>
        </p:txBody>
      </p:sp>
      <p:sp>
        <p:nvSpPr>
          <p:cNvPr id="19" name="Text 16"/>
          <p:cNvSpPr/>
          <p:nvPr/>
        </p:nvSpPr>
        <p:spPr>
          <a:xfrm>
            <a:off x="6035040" y="416052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21B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Outside the city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6035040" y="4425696"/>
            <a:ext cx="25603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8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Oranmore &amp; beyond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Moving to Galway in 2026</dc:title>
  <dc:subject>PptxGenJS Presentation</dc:subject>
  <dc:creator>PptxGenJS</dc:creator>
  <cp:lastModifiedBy>PptxGenJS</cp:lastModifiedBy>
  <cp:revision>1</cp:revision>
  <dcterms:created xsi:type="dcterms:W3CDTF">2026-05-23T19:54:28Z</dcterms:created>
  <dcterms:modified xsi:type="dcterms:W3CDTF">2026-05-23T19:54:28Z</dcterms:modified>
</cp:coreProperties>
</file>